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7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 autoAdjust="0"/>
    <p:restoredTop sz="94660"/>
  </p:normalViewPr>
  <p:slideViewPr>
    <p:cSldViewPr>
      <p:cViewPr varScale="1">
        <p:scale>
          <a:sx n="43" d="100"/>
          <a:sy n="43" d="100"/>
        </p:scale>
        <p:origin x="-114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696-D349-4F47-A947-33728DE920D5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892F-9866-4297-AADA-6C7D32EA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696-D349-4F47-A947-33728DE920D5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892F-9866-4297-AADA-6C7D32EA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696-D349-4F47-A947-33728DE920D5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892F-9866-4297-AADA-6C7D32EA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696-D349-4F47-A947-33728DE920D5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892F-9866-4297-AADA-6C7D32EA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696-D349-4F47-A947-33728DE920D5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892F-9866-4297-AADA-6C7D32EA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696-D349-4F47-A947-33728DE920D5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892F-9866-4297-AADA-6C7D32EA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696-D349-4F47-A947-33728DE920D5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892F-9866-4297-AADA-6C7D32EA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696-D349-4F47-A947-33728DE920D5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68892F-9866-4297-AADA-6C7D32EAAE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696-D349-4F47-A947-33728DE920D5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892F-9866-4297-AADA-6C7D32EA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696-D349-4F47-A947-33728DE920D5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5368892F-9866-4297-AADA-6C7D32EA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163E7696-D349-4F47-A947-33728DE920D5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892F-9866-4297-AADA-6C7D32EA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63E7696-D349-4F47-A947-33728DE920D5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5368892F-9866-4297-AADA-6C7D32EA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tephan\Documents\MIT\conversion\20160805_10554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114674"/>
            <a:ext cx="6248400" cy="35147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0" y="990600"/>
            <a:ext cx="5181600" cy="2301240"/>
          </a:xfrm>
        </p:spPr>
        <p:txBody>
          <a:bodyPr/>
          <a:lstStyle/>
          <a:p>
            <a:r>
              <a:rPr lang="en-US" dirty="0" err="1" smtClean="0"/>
              <a:t>DreamCheeky</a:t>
            </a:r>
            <a:r>
              <a:rPr lang="en-US" dirty="0" smtClean="0"/>
              <a:t> Thunder Conversion Guide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3952" y="0"/>
            <a:ext cx="6480048" cy="990600"/>
          </a:xfrm>
        </p:spPr>
        <p:txBody>
          <a:bodyPr/>
          <a:lstStyle/>
          <a:p>
            <a:r>
              <a:rPr lang="en-US" dirty="0" smtClean="0"/>
              <a:t>Stephan Chauvin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Disassembly 2</a:t>
            </a:r>
            <a:endParaRPr lang="en-US" dirty="0"/>
          </a:p>
        </p:txBody>
      </p:sp>
      <p:pic>
        <p:nvPicPr>
          <p:cNvPr id="5" name="Content Placeholder 4" descr="20160805_113227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834481"/>
            <a:ext cx="3657600" cy="20574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Once you have the turret off, take note of the wires leading from the base to the turret.</a:t>
            </a:r>
          </a:p>
          <a:p>
            <a:r>
              <a:rPr lang="en-US" dirty="0" smtClean="0"/>
              <a:t>The purple and black wires power the LED indicator; we want to keep these.</a:t>
            </a:r>
          </a:p>
          <a:p>
            <a:r>
              <a:rPr lang="en-US" dirty="0" smtClean="0"/>
              <a:t>The other 4 wires (red, orange, and two teal/light green) feed motors and sensors in the turret; we don’t need them, so we’ll cut them later.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Disassembly 3</a:t>
            </a:r>
            <a:endParaRPr lang="en-US" dirty="0"/>
          </a:p>
        </p:txBody>
      </p:sp>
      <p:pic>
        <p:nvPicPr>
          <p:cNvPr id="7" name="Content Placeholder 6" descr="20160805_113347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 rot="10800000">
            <a:off x="457200" y="2834481"/>
            <a:ext cx="3657600" cy="20574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Next, unscrew half the bolts holding the axle heads in place.</a:t>
            </a:r>
          </a:p>
          <a:p>
            <a:r>
              <a:rPr lang="en-US" dirty="0" smtClean="0"/>
              <a:t>You will need these later, so keep track of them.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Disassembly 4</a:t>
            </a:r>
            <a:endParaRPr lang="en-US" dirty="0"/>
          </a:p>
        </p:txBody>
      </p:sp>
      <p:pic>
        <p:nvPicPr>
          <p:cNvPr id="5" name="Content Placeholder 4" descr="20160805_113820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834481"/>
            <a:ext cx="3657600" cy="20574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Now we have to open the turret itself.</a:t>
            </a:r>
          </a:p>
          <a:p>
            <a:r>
              <a:rPr lang="en-US" dirty="0" smtClean="0"/>
              <a:t>Remove the 4 screws on the turret’s left side.</a:t>
            </a:r>
          </a:p>
          <a:p>
            <a:r>
              <a:rPr lang="en-US" dirty="0" smtClean="0"/>
              <a:t>We don’t need these later but they’re handy to keep the turret intact.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Disassembly 5</a:t>
            </a:r>
            <a:endParaRPr lang="en-US" dirty="0"/>
          </a:p>
        </p:txBody>
      </p:sp>
      <p:pic>
        <p:nvPicPr>
          <p:cNvPr id="5" name="Content Placeholder 4" descr="20160805_11394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834481"/>
            <a:ext cx="3657600" cy="20574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Here is shown the interior of the turret.</a:t>
            </a:r>
          </a:p>
          <a:p>
            <a:r>
              <a:rPr lang="en-US" dirty="0" smtClean="0"/>
              <a:t>Don’t worry about the bits on the left; we won’t be using them.</a:t>
            </a:r>
          </a:p>
          <a:p>
            <a:r>
              <a:rPr lang="en-US" dirty="0" smtClean="0"/>
              <a:t>To recover the LED indicator (on the right), begin by removing the glue holding the wires in place. It should pop off with a small tug.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Disassembly 6</a:t>
            </a:r>
            <a:endParaRPr lang="en-US" dirty="0"/>
          </a:p>
        </p:txBody>
      </p:sp>
      <p:pic>
        <p:nvPicPr>
          <p:cNvPr id="5" name="Content Placeholder 4" descr="20160805_114025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 rot="10800000">
            <a:off x="457200" y="2834481"/>
            <a:ext cx="3657600" cy="20574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Two screws hold the LED indicator itself in place; remove them.</a:t>
            </a:r>
          </a:p>
          <a:p>
            <a:r>
              <a:rPr lang="en-US" dirty="0" smtClean="0"/>
              <a:t>On some turrets there is also an additional blob of epoxy on the LED itself. CAREFULLY remove this.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Disassembly 7</a:t>
            </a:r>
            <a:endParaRPr lang="en-US" dirty="0"/>
          </a:p>
        </p:txBody>
      </p:sp>
      <p:pic>
        <p:nvPicPr>
          <p:cNvPr id="5" name="Content Placeholder 4" descr="20160805_114510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 rot="10800000">
            <a:off x="457200" y="2834481"/>
            <a:ext cx="3657600" cy="20574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Now we begin to cut the unnecessary wires.</a:t>
            </a:r>
          </a:p>
          <a:p>
            <a:r>
              <a:rPr lang="en-US" dirty="0" smtClean="0"/>
              <a:t>Start by removing the bottom panel. The screws are underneath the anti-friction pads at the corners.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Wires</a:t>
            </a:r>
            <a:endParaRPr lang="en-US" dirty="0"/>
          </a:p>
        </p:txBody>
      </p:sp>
      <p:pic>
        <p:nvPicPr>
          <p:cNvPr id="5" name="Content Placeholder 4" descr="20160805_114649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l="14583" r="20833"/>
          <a:stretch>
            <a:fillRect/>
          </a:stretch>
        </p:blipFill>
        <p:spPr>
          <a:xfrm rot="5228742">
            <a:off x="115711" y="1981200"/>
            <a:ext cx="4199467" cy="36576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CAUTION! Cutting the wrong wire will ruin the turret. Be ABSOLUTELY sure you’re cutting the right ones!</a:t>
            </a:r>
          </a:p>
          <a:p>
            <a:r>
              <a:rPr lang="en-US" dirty="0" smtClean="0"/>
              <a:t>You may confirm the correct wire by pulling on it while looking at the wires leading from the turret to the base.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Wires 2</a:t>
            </a:r>
            <a:endParaRPr lang="en-US" dirty="0"/>
          </a:p>
        </p:txBody>
      </p:sp>
      <p:pic>
        <p:nvPicPr>
          <p:cNvPr id="5" name="Content Placeholder 4" descr="20160805_115507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l="29167" r="16667"/>
          <a:stretch>
            <a:fillRect/>
          </a:stretch>
        </p:blipFill>
        <p:spPr>
          <a:xfrm>
            <a:off x="228599" y="1524000"/>
            <a:ext cx="4182533" cy="43434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These should be the correct wires (marked by red at the connection point and the circles).</a:t>
            </a:r>
          </a:p>
          <a:p>
            <a:r>
              <a:rPr lang="en-US" dirty="0" smtClean="0"/>
              <a:t>CHECK YOUR WIRES BEFORE CUTTING.</a:t>
            </a:r>
          </a:p>
          <a:p>
            <a:r>
              <a:rPr lang="en-US" dirty="0" smtClean="0"/>
              <a:t>Once the wires are cut and the ends wrapped to prevent shorts, replace the bottom cover.</a:t>
            </a:r>
          </a:p>
        </p:txBody>
      </p:sp>
      <p:sp>
        <p:nvSpPr>
          <p:cNvPr id="6" name="Oval 5"/>
          <p:cNvSpPr/>
          <p:nvPr/>
        </p:nvSpPr>
        <p:spPr>
          <a:xfrm>
            <a:off x="228600" y="3505200"/>
            <a:ext cx="762000" cy="7620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124200" y="3657600"/>
            <a:ext cx="762000" cy="7620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Sandwich</a:t>
            </a:r>
            <a:endParaRPr lang="en-US" dirty="0"/>
          </a:p>
        </p:txBody>
      </p:sp>
      <p:pic>
        <p:nvPicPr>
          <p:cNvPr id="5" name="Content Placeholder 4" descr="20160805_12103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l="31250" t="17786" r="33333" b="15548"/>
          <a:stretch>
            <a:fillRect/>
          </a:stretch>
        </p:blipFill>
        <p:spPr>
          <a:xfrm>
            <a:off x="160867" y="1667435"/>
            <a:ext cx="4182533" cy="442856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Our new mount is made of the following parts:</a:t>
            </a:r>
          </a:p>
          <a:p>
            <a:pPr lvl="1"/>
            <a:r>
              <a:rPr lang="en-US" dirty="0" smtClean="0"/>
              <a:t>Modified machine screw</a:t>
            </a:r>
          </a:p>
          <a:p>
            <a:pPr lvl="1"/>
            <a:r>
              <a:rPr lang="en-US" dirty="0" smtClean="0"/>
              <a:t>5x ‘ring’ parts</a:t>
            </a:r>
          </a:p>
          <a:p>
            <a:pPr lvl="1"/>
            <a:r>
              <a:rPr lang="en-US" dirty="0" smtClean="0"/>
              <a:t>6x ‘</a:t>
            </a:r>
            <a:r>
              <a:rPr lang="en-US" dirty="0" err="1" smtClean="0"/>
              <a:t>submount</a:t>
            </a:r>
            <a:r>
              <a:rPr lang="en-US" dirty="0" smtClean="0"/>
              <a:t>’ parts</a:t>
            </a:r>
          </a:p>
          <a:p>
            <a:pPr lvl="1"/>
            <a:r>
              <a:rPr lang="en-US" dirty="0" smtClean="0"/>
              <a:t>1x ‘gear’ part</a:t>
            </a:r>
          </a:p>
          <a:p>
            <a:pPr lvl="1"/>
            <a:r>
              <a:rPr lang="en-US" dirty="0" smtClean="0"/>
              <a:t>1x ‘leg’ part </a:t>
            </a:r>
          </a:p>
          <a:p>
            <a:r>
              <a:rPr lang="en-US" dirty="0" smtClean="0"/>
              <a:t>The order of the parts, from the head of the screw, is as follows:</a:t>
            </a:r>
          </a:p>
          <a:p>
            <a:pPr lvl="1"/>
            <a:r>
              <a:rPr lang="en-US" dirty="0" smtClean="0"/>
              <a:t>2 rings</a:t>
            </a:r>
          </a:p>
          <a:p>
            <a:pPr lvl="1"/>
            <a:r>
              <a:rPr lang="en-US" dirty="0" smtClean="0"/>
              <a:t>3 </a:t>
            </a:r>
            <a:r>
              <a:rPr lang="en-US" dirty="0" err="1" smtClean="0"/>
              <a:t>submounts</a:t>
            </a:r>
            <a:endParaRPr lang="en-US" dirty="0" smtClean="0"/>
          </a:p>
          <a:p>
            <a:pPr lvl="1"/>
            <a:r>
              <a:rPr lang="en-US" dirty="0" smtClean="0"/>
              <a:t>The leg</a:t>
            </a:r>
          </a:p>
          <a:p>
            <a:pPr lvl="1"/>
            <a:r>
              <a:rPr lang="en-US" dirty="0" smtClean="0"/>
              <a:t>The gear</a:t>
            </a:r>
          </a:p>
          <a:p>
            <a:pPr lvl="1"/>
            <a:r>
              <a:rPr lang="en-US" dirty="0" smtClean="0"/>
              <a:t>3 more </a:t>
            </a:r>
            <a:r>
              <a:rPr lang="en-US" dirty="0" err="1" smtClean="0"/>
              <a:t>submounts</a:t>
            </a:r>
            <a:endParaRPr lang="en-US" dirty="0" smtClean="0"/>
          </a:p>
          <a:p>
            <a:pPr lvl="1"/>
            <a:r>
              <a:rPr lang="en-US" dirty="0" smtClean="0"/>
              <a:t>3 rings</a:t>
            </a:r>
          </a:p>
          <a:p>
            <a:r>
              <a:rPr lang="en-US" dirty="0" smtClean="0"/>
              <a:t>The mount may be held together (mostly) with the smaller bolt. Do not affix a nut to the </a:t>
            </a:r>
            <a:r>
              <a:rPr lang="en-US" dirty="0" smtClean="0"/>
              <a:t>longer </a:t>
            </a:r>
            <a:r>
              <a:rPr lang="en-US" dirty="0" smtClean="0"/>
              <a:t>bolt; this will interfere with the turret.</a:t>
            </a:r>
          </a:p>
          <a:p>
            <a:r>
              <a:rPr lang="en-US" dirty="0" smtClean="0"/>
              <a:t>You may need to trim the forward-facing corner of the sandwich to ensure smooth operation (shown here).</a:t>
            </a:r>
          </a:p>
          <a:p>
            <a:pPr lvl="1"/>
            <a:endParaRPr lang="en-US" dirty="0" smtClean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581400" y="3581400"/>
            <a:ext cx="762000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Mounting 1</a:t>
            </a:r>
            <a:endParaRPr lang="en-US" dirty="0"/>
          </a:p>
        </p:txBody>
      </p:sp>
      <p:pic>
        <p:nvPicPr>
          <p:cNvPr id="5" name="Content Placeholder 4" descr="20160805_122243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834481"/>
            <a:ext cx="3657600" cy="20574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Fit the sandwich into the tilt axle, facing as shown.</a:t>
            </a:r>
          </a:p>
          <a:p>
            <a:r>
              <a:rPr lang="en-US" dirty="0" smtClean="0"/>
              <a:t>Be sure that the sandwich faces AWAY from the wire port on the base; if they’re facing the same direction, the mount is in backwards!</a:t>
            </a:r>
          </a:p>
          <a:p>
            <a:r>
              <a:rPr lang="en-US" dirty="0" smtClean="0"/>
              <a:t>If you are using the LED indicator, feed the wires through the sandwich before securing it in place. Tape or glue it where it’s convenient.</a:t>
            </a:r>
          </a:p>
          <a:p>
            <a:r>
              <a:rPr lang="en-US" dirty="0" smtClean="0"/>
              <a:t>Replace the screws on the axle head, then replace the screws on the turret deck.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0" y="381000"/>
            <a:ext cx="3053868" cy="1253808"/>
          </a:xfrm>
        </p:spPr>
        <p:txBody>
          <a:bodyPr/>
          <a:lstStyle/>
          <a:p>
            <a:r>
              <a:rPr lang="en-US" dirty="0" smtClean="0"/>
              <a:t>The Turret</a:t>
            </a:r>
            <a:endParaRPr lang="en-US" dirty="0"/>
          </a:p>
        </p:txBody>
      </p:sp>
      <p:pic>
        <p:nvPicPr>
          <p:cNvPr id="7" name="Picture Placeholder 6" descr="20160805_105604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l="21875" r="21875"/>
          <a:stretch>
            <a:fillRect/>
          </a:stretch>
        </p:blipFill>
        <p:spPr>
          <a:xfrm>
            <a:off x="28135" y="609600"/>
            <a:ext cx="5562599" cy="5562599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5562600" y="1600200"/>
            <a:ext cx="3053866" cy="35814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turret of the </a:t>
            </a:r>
            <a:r>
              <a:rPr lang="en-US" sz="2000" dirty="0" err="1" smtClean="0"/>
              <a:t>DreamCheeky</a:t>
            </a:r>
            <a:r>
              <a:rPr lang="en-US" sz="2000" dirty="0" smtClean="0"/>
              <a:t> Thunder desktop missile launcher features a pan-tilt </a:t>
            </a:r>
            <a:r>
              <a:rPr lang="en-US" sz="2000" dirty="0" err="1" smtClean="0"/>
              <a:t>gimbal</a:t>
            </a:r>
            <a:r>
              <a:rPr lang="en-US" sz="2000" dirty="0" smtClean="0"/>
              <a:t> mount with slip gears, allowing for both autonomous and manual adjustment. This is what we want, so we’re going to replace it with our own equipment.</a:t>
            </a:r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Mounting 2</a:t>
            </a:r>
            <a:endParaRPr lang="en-US" dirty="0"/>
          </a:p>
        </p:txBody>
      </p:sp>
      <p:pic>
        <p:nvPicPr>
          <p:cNvPr id="5" name="Content Placeholder 4" descr="20160805_122633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76400"/>
            <a:ext cx="3657600" cy="20574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Finally, glue the charging pad to the sandwich as shown.</a:t>
            </a:r>
          </a:p>
          <a:p>
            <a:r>
              <a:rPr lang="en-US" dirty="0" smtClean="0"/>
              <a:t>Wood glue seems to work if adequately clamped.</a:t>
            </a:r>
          </a:p>
          <a:p>
            <a:r>
              <a:rPr lang="en-US" dirty="0" smtClean="0"/>
              <a:t>Be sure to support the base during the curing process; failure to do so will weaken the glue.</a:t>
            </a:r>
          </a:p>
        </p:txBody>
      </p:sp>
      <p:pic>
        <p:nvPicPr>
          <p:cNvPr id="6" name="Picture 5" descr="20160805_12264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38862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Finished!</a:t>
            </a:r>
            <a:endParaRPr lang="en-US" dirty="0"/>
          </a:p>
        </p:txBody>
      </p:sp>
      <p:pic>
        <p:nvPicPr>
          <p:cNvPr id="5" name="Content Placeholder 4" descr="20160805_16581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1838316" y="1728796"/>
            <a:ext cx="6161354" cy="3465762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Mount Materials</a:t>
            </a:r>
            <a:endParaRPr lang="en-US" dirty="0"/>
          </a:p>
        </p:txBody>
      </p:sp>
      <p:pic>
        <p:nvPicPr>
          <p:cNvPr id="5" name="Picture Placeholder 4" descr="20160805_105938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 rot="16200000">
            <a:off x="-419893" y="2705895"/>
            <a:ext cx="5054600" cy="2843213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CAD file ‘</a:t>
            </a:r>
            <a:r>
              <a:rPr lang="en-US" dirty="0" err="1" smtClean="0"/>
              <a:t>submounts</a:t>
            </a:r>
            <a:r>
              <a:rPr lang="en-US" dirty="0" smtClean="0"/>
              <a:t> v3’ should provide most of the necessary parts to build the mount: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Submount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‘Leg’</a:t>
            </a:r>
          </a:p>
          <a:p>
            <a:pPr lvl="1"/>
            <a:r>
              <a:rPr lang="en-US" dirty="0" smtClean="0"/>
              <a:t>‘Gear’ </a:t>
            </a:r>
          </a:p>
          <a:p>
            <a:pPr lvl="1"/>
            <a:r>
              <a:rPr lang="en-US" dirty="0" smtClean="0"/>
              <a:t>‘Ring’</a:t>
            </a:r>
          </a:p>
          <a:p>
            <a:r>
              <a:rPr lang="en-US" dirty="0" smtClean="0"/>
              <a:t>There are a few extras included, just in case.</a:t>
            </a:r>
          </a:p>
          <a:p>
            <a:r>
              <a:rPr lang="en-US" dirty="0" smtClean="0"/>
              <a:t>You will also need two </a:t>
            </a:r>
            <a:r>
              <a:rPr lang="en-US" dirty="0" smtClean="0"/>
              <a:t>8/32” </a:t>
            </a:r>
            <a:r>
              <a:rPr lang="en-US" dirty="0" smtClean="0"/>
              <a:t>pan-head machine screws:</a:t>
            </a:r>
          </a:p>
          <a:p>
            <a:pPr lvl="1"/>
            <a:r>
              <a:rPr lang="en-US" dirty="0" smtClean="0"/>
              <a:t>1x </a:t>
            </a:r>
            <a:r>
              <a:rPr lang="en-US" dirty="0" smtClean="0"/>
              <a:t>2”</a:t>
            </a:r>
            <a:endParaRPr lang="en-US" dirty="0" smtClean="0"/>
          </a:p>
          <a:p>
            <a:pPr lvl="1"/>
            <a:r>
              <a:rPr lang="en-US" dirty="0" smtClean="0"/>
              <a:t>1x </a:t>
            </a:r>
            <a:r>
              <a:rPr lang="en-US" dirty="0" smtClean="0"/>
              <a:t>1 ¼”</a:t>
            </a:r>
            <a:endParaRPr lang="en-US" dirty="0" smtClean="0"/>
          </a:p>
          <a:p>
            <a:r>
              <a:rPr lang="en-US" dirty="0" smtClean="0"/>
              <a:t>NOTE: The CAD file assumes a 3.2 mm stock (shown here in wood). Make sure!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124200" y="2743200"/>
            <a:ext cx="1676400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600200" y="3048000"/>
            <a:ext cx="3200400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133600" y="3276600"/>
            <a:ext cx="2667000" cy="2362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200400" y="3581400"/>
            <a:ext cx="1600200" cy="1981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Nano</a:t>
            </a:r>
            <a:r>
              <a:rPr lang="en-US" dirty="0" smtClean="0"/>
              <a:t>-Pad</a:t>
            </a:r>
            <a:endParaRPr lang="en-US" dirty="0"/>
          </a:p>
        </p:txBody>
      </p:sp>
      <p:pic>
        <p:nvPicPr>
          <p:cNvPr id="8" name="Picture Placeholder 7" descr="20160805_110543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-529167" y="2368816"/>
            <a:ext cx="5554133" cy="3124200"/>
          </a:xfrm>
        </p:spPr>
      </p:pic>
      <p:sp>
        <p:nvSpPr>
          <p:cNvPr id="7" name="Text Placehold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We add a </a:t>
            </a:r>
            <a:r>
              <a:rPr lang="en-US" sz="1600" dirty="0" err="1" smtClean="0"/>
              <a:t>nano</a:t>
            </a:r>
            <a:r>
              <a:rPr lang="en-US" sz="1600" dirty="0" smtClean="0"/>
              <a:t>-pad to the new mount to ensure that the phone won’t fall off during use. Most commercially available pads in the 3”x5” range will work.</a:t>
            </a:r>
          </a:p>
          <a:p>
            <a:endParaRPr lang="en-US" sz="1600" dirty="0" smtClean="0"/>
          </a:p>
          <a:p>
            <a:r>
              <a:rPr lang="en-US" sz="1600" dirty="0" smtClean="0"/>
              <a:t>The pad MUST be thin! If it’s too thick, the induction field will be weak and your phone will charge  too slowly to offset the power </a:t>
            </a:r>
            <a:r>
              <a:rPr lang="en-US" sz="1600" dirty="0" err="1" smtClean="0"/>
              <a:t>comsumption</a:t>
            </a:r>
            <a:r>
              <a:rPr lang="en-US" sz="1600" dirty="0" smtClean="0"/>
              <a:t> from use.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Charger</a:t>
            </a:r>
            <a:endParaRPr lang="en-US" dirty="0"/>
          </a:p>
        </p:txBody>
      </p:sp>
      <p:pic>
        <p:nvPicPr>
          <p:cNvPr id="5" name="Picture Placeholder 4" descr="20160805_110626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-499534" y="2474649"/>
            <a:ext cx="5418667" cy="3048000"/>
          </a:xfrm>
        </p:spPr>
      </p:pic>
      <p:sp>
        <p:nvSpPr>
          <p:cNvPr id="4" name="Tex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We use a 3-coil </a:t>
            </a:r>
            <a:r>
              <a:rPr lang="en-US" sz="1600" dirty="0" err="1" smtClean="0"/>
              <a:t>Qi</a:t>
            </a:r>
            <a:r>
              <a:rPr lang="en-US" sz="1600" dirty="0" smtClean="0"/>
              <a:t>-enabled induction charging stand, with a deployable clip on the bottom.</a:t>
            </a:r>
          </a:p>
          <a:p>
            <a:endParaRPr lang="en-US" sz="1600" dirty="0" smtClean="0"/>
          </a:p>
          <a:p>
            <a:r>
              <a:rPr lang="en-US" sz="1600" dirty="0" smtClean="0"/>
              <a:t>The large size allows a large gripping surface for the </a:t>
            </a:r>
            <a:r>
              <a:rPr lang="en-US" sz="1600" dirty="0" err="1" smtClean="0"/>
              <a:t>nano</a:t>
            </a:r>
            <a:r>
              <a:rPr lang="en-US" sz="1600" dirty="0" smtClean="0"/>
              <a:t>-pad we’ll be gluing to it, and the 3 coils gives a strong induction field, allowing charging through the </a:t>
            </a:r>
            <a:r>
              <a:rPr lang="en-US" sz="1600" dirty="0" err="1" smtClean="0"/>
              <a:t>nano</a:t>
            </a:r>
            <a:r>
              <a:rPr lang="en-US" sz="1600" dirty="0" smtClean="0"/>
              <a:t>-pad, as well as most phone cases.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Preparation 1</a:t>
            </a:r>
            <a:endParaRPr lang="en-US" dirty="0"/>
          </a:p>
        </p:txBody>
      </p:sp>
      <p:pic>
        <p:nvPicPr>
          <p:cNvPr id="14" name="Picture Placeholder 13" descr="20160805_110718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834481"/>
            <a:ext cx="3657600" cy="2057400"/>
          </a:xfrm>
        </p:spPr>
      </p:pic>
      <p:sp>
        <p:nvSpPr>
          <p:cNvPr id="7" name="Tex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First, remove the charging pad’s rear ‘leg’; we won’t need it.</a:t>
            </a:r>
          </a:p>
          <a:p>
            <a:endParaRPr lang="en-US" sz="1600" dirty="0" smtClean="0"/>
          </a:p>
          <a:p>
            <a:r>
              <a:rPr lang="en-US" sz="1600" dirty="0" smtClean="0"/>
              <a:t>Next, using it as a template, trim the </a:t>
            </a:r>
            <a:r>
              <a:rPr lang="en-US" sz="1600" dirty="0" err="1" smtClean="0"/>
              <a:t>nano</a:t>
            </a:r>
            <a:r>
              <a:rPr lang="en-US" sz="1600" dirty="0" smtClean="0"/>
              <a:t>-pad to fit the charging pad.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Preparation 2</a:t>
            </a:r>
            <a:endParaRPr lang="en-US" dirty="0"/>
          </a:p>
        </p:txBody>
      </p:sp>
      <p:pic>
        <p:nvPicPr>
          <p:cNvPr id="5" name="Picture Placeholder 4" descr="20160805_111608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834481"/>
            <a:ext cx="3657600" cy="2057400"/>
          </a:xfrm>
        </p:spPr>
      </p:pic>
      <p:sp>
        <p:nvSpPr>
          <p:cNvPr id="4" name="Tex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Glue the </a:t>
            </a:r>
            <a:r>
              <a:rPr lang="en-US" sz="1600" dirty="0" err="1" smtClean="0"/>
              <a:t>nano</a:t>
            </a:r>
            <a:r>
              <a:rPr lang="en-US" sz="1600" dirty="0" smtClean="0"/>
              <a:t>-pad and charging pad together.</a:t>
            </a:r>
          </a:p>
          <a:p>
            <a:endParaRPr lang="en-US" sz="1600" dirty="0" smtClean="0"/>
          </a:p>
          <a:p>
            <a:r>
              <a:rPr lang="en-US" sz="1600" dirty="0" smtClean="0"/>
              <a:t>Make sure to use a glue that works on the </a:t>
            </a:r>
            <a:r>
              <a:rPr lang="en-US" sz="1600" dirty="0" err="1" smtClean="0"/>
              <a:t>nano</a:t>
            </a:r>
            <a:r>
              <a:rPr lang="en-US" sz="1600" dirty="0" smtClean="0"/>
              <a:t>-pad’s silicone.</a:t>
            </a:r>
          </a:p>
          <a:p>
            <a:r>
              <a:rPr lang="en-US" sz="1600" dirty="0" smtClean="0"/>
              <a:t>If the charging pad includes a small fold-out platform for the phone, don’t apply glue to it; it can be used in place of the </a:t>
            </a:r>
            <a:r>
              <a:rPr lang="en-US" sz="1600" dirty="0" err="1" smtClean="0"/>
              <a:t>nano</a:t>
            </a:r>
            <a:r>
              <a:rPr lang="en-US" sz="1600" dirty="0" smtClean="0"/>
              <a:t>-pad if the phone won’t stick.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Preparation 3</a:t>
            </a:r>
            <a:endParaRPr lang="en-US" dirty="0"/>
          </a:p>
        </p:txBody>
      </p:sp>
      <p:pic>
        <p:nvPicPr>
          <p:cNvPr id="5" name="Content Placeholder 4" descr="20160805_112648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834481"/>
            <a:ext cx="3657600" cy="20574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Cut/file down the 50mm bolt so that including the head, it measures just under 1.93” in length.</a:t>
            </a:r>
          </a:p>
          <a:p>
            <a:r>
              <a:rPr lang="en-US" dirty="0" smtClean="0"/>
              <a:t>The bolt will form part of the new mount’s tilt axle, so this is </a:t>
            </a:r>
            <a:r>
              <a:rPr lang="en-US" dirty="0" smtClean="0"/>
              <a:t>important!</a:t>
            </a:r>
          </a:p>
          <a:p>
            <a:r>
              <a:rPr lang="en-US" dirty="0" smtClean="0"/>
              <a:t>It may need to be filed down more for proper fitting later on.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Disassembly 1</a:t>
            </a:r>
            <a:endParaRPr lang="en-US" dirty="0"/>
          </a:p>
        </p:txBody>
      </p:sp>
      <p:pic>
        <p:nvPicPr>
          <p:cNvPr id="5" name="Content Placeholder 4" descr="20160805_112039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 rot="10800000">
            <a:off x="457200" y="2834481"/>
            <a:ext cx="3657600" cy="20574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Unscrew the 4 screws holding the turret’s tilt axle to the turret deck. </a:t>
            </a:r>
          </a:p>
          <a:p>
            <a:r>
              <a:rPr lang="en-US" dirty="0" smtClean="0"/>
              <a:t>You will need these later, so keep track of them!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324</TotalTime>
  <Words>1017</Words>
  <Application>Microsoft Office PowerPoint</Application>
  <PresentationFormat>On-screen Show (4:3)</PresentationFormat>
  <Paragraphs>93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Technic</vt:lpstr>
      <vt:lpstr>DreamCheeky Thunder Conversion Guide</vt:lpstr>
      <vt:lpstr>The Turret</vt:lpstr>
      <vt:lpstr>Mount Materials</vt:lpstr>
      <vt:lpstr>Nano-Pad</vt:lpstr>
      <vt:lpstr>The Charger</vt:lpstr>
      <vt:lpstr>Parts Preparation 1</vt:lpstr>
      <vt:lpstr>Parts Preparation 2</vt:lpstr>
      <vt:lpstr>Parts Preparation 3</vt:lpstr>
      <vt:lpstr>Disassembly 1</vt:lpstr>
      <vt:lpstr>Disassembly 2</vt:lpstr>
      <vt:lpstr>Disassembly 3</vt:lpstr>
      <vt:lpstr>Disassembly 4</vt:lpstr>
      <vt:lpstr>Disassembly 5</vt:lpstr>
      <vt:lpstr>Disassembly 6</vt:lpstr>
      <vt:lpstr>Disassembly 7</vt:lpstr>
      <vt:lpstr>Wires</vt:lpstr>
      <vt:lpstr>Wires 2</vt:lpstr>
      <vt:lpstr>The Sandwich</vt:lpstr>
      <vt:lpstr>Mounting 1</vt:lpstr>
      <vt:lpstr>Mounting 2</vt:lpstr>
      <vt:lpstr>Finished!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DreamCheeky Thunder Conversion Guide</dc:title>
  <dc:creator>Stephan</dc:creator>
  <cp:lastModifiedBy>Stephan</cp:lastModifiedBy>
  <cp:revision>2</cp:revision>
  <dcterms:created xsi:type="dcterms:W3CDTF">2016-08-05T17:26:46Z</dcterms:created>
  <dcterms:modified xsi:type="dcterms:W3CDTF">2016-08-08T17:23:26Z</dcterms:modified>
</cp:coreProperties>
</file>